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fi-FI"/>
    </a:defPPr>
    <a:lvl1pPr marL="0" algn="l" defTabSz="844600" rtl="0" eaLnBrk="1" latinLnBrk="0" hangingPunct="1">
      <a:defRPr sz="1600" kern="1200">
        <a:solidFill>
          <a:schemeClr val="tx1"/>
        </a:solidFill>
        <a:latin typeface="+mn-lt"/>
        <a:ea typeface="+mn-ea"/>
        <a:cs typeface="+mn-cs"/>
      </a:defRPr>
    </a:lvl1pPr>
    <a:lvl2pPr marL="422300" algn="l" defTabSz="844600" rtl="0" eaLnBrk="1" latinLnBrk="0" hangingPunct="1">
      <a:defRPr sz="1600" kern="1200">
        <a:solidFill>
          <a:schemeClr val="tx1"/>
        </a:solidFill>
        <a:latin typeface="+mn-lt"/>
        <a:ea typeface="+mn-ea"/>
        <a:cs typeface="+mn-cs"/>
      </a:defRPr>
    </a:lvl2pPr>
    <a:lvl3pPr marL="844600" algn="l" defTabSz="844600" rtl="0" eaLnBrk="1" latinLnBrk="0" hangingPunct="1">
      <a:defRPr sz="1600" kern="1200">
        <a:solidFill>
          <a:schemeClr val="tx1"/>
        </a:solidFill>
        <a:latin typeface="+mn-lt"/>
        <a:ea typeface="+mn-ea"/>
        <a:cs typeface="+mn-cs"/>
      </a:defRPr>
    </a:lvl3pPr>
    <a:lvl4pPr marL="1266900" algn="l" defTabSz="844600" rtl="0" eaLnBrk="1" latinLnBrk="0" hangingPunct="1">
      <a:defRPr sz="1600" kern="1200">
        <a:solidFill>
          <a:schemeClr val="tx1"/>
        </a:solidFill>
        <a:latin typeface="+mn-lt"/>
        <a:ea typeface="+mn-ea"/>
        <a:cs typeface="+mn-cs"/>
      </a:defRPr>
    </a:lvl4pPr>
    <a:lvl5pPr marL="1689200" algn="l" defTabSz="844600" rtl="0" eaLnBrk="1" latinLnBrk="0" hangingPunct="1">
      <a:defRPr sz="1600" kern="1200">
        <a:solidFill>
          <a:schemeClr val="tx1"/>
        </a:solidFill>
        <a:latin typeface="+mn-lt"/>
        <a:ea typeface="+mn-ea"/>
        <a:cs typeface="+mn-cs"/>
      </a:defRPr>
    </a:lvl5pPr>
    <a:lvl6pPr marL="2111501" algn="l" defTabSz="844600" rtl="0" eaLnBrk="1" latinLnBrk="0" hangingPunct="1">
      <a:defRPr sz="1600" kern="1200">
        <a:solidFill>
          <a:schemeClr val="tx1"/>
        </a:solidFill>
        <a:latin typeface="+mn-lt"/>
        <a:ea typeface="+mn-ea"/>
        <a:cs typeface="+mn-cs"/>
      </a:defRPr>
    </a:lvl6pPr>
    <a:lvl7pPr marL="2533801" algn="l" defTabSz="844600" rtl="0" eaLnBrk="1" latinLnBrk="0" hangingPunct="1">
      <a:defRPr sz="1600" kern="1200">
        <a:solidFill>
          <a:schemeClr val="tx1"/>
        </a:solidFill>
        <a:latin typeface="+mn-lt"/>
        <a:ea typeface="+mn-ea"/>
        <a:cs typeface="+mn-cs"/>
      </a:defRPr>
    </a:lvl7pPr>
    <a:lvl8pPr marL="2956099" algn="l" defTabSz="844600" rtl="0" eaLnBrk="1" latinLnBrk="0" hangingPunct="1">
      <a:defRPr sz="1600" kern="1200">
        <a:solidFill>
          <a:schemeClr val="tx1"/>
        </a:solidFill>
        <a:latin typeface="+mn-lt"/>
        <a:ea typeface="+mn-ea"/>
        <a:cs typeface="+mn-cs"/>
      </a:defRPr>
    </a:lvl8pPr>
    <a:lvl9pPr marL="3378399" algn="l" defTabSz="844600"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877" y="43"/>
      </p:cViewPr>
      <p:guideLst>
        <p:guide orient="horz" pos="3368"/>
        <p:guide pos="23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567097" y="3321887"/>
            <a:ext cx="6427073" cy="2292149"/>
          </a:xfrm>
        </p:spPr>
        <p:txBody>
          <a:bodyPr/>
          <a:lstStyle/>
          <a:p>
            <a:r>
              <a:rPr lang="fi-FI" smtClean="0"/>
              <a:t>Muokkaa perustyyl. napsautt.</a:t>
            </a:r>
            <a:endParaRPr lang="fi-FI"/>
          </a:p>
        </p:txBody>
      </p:sp>
      <p:sp>
        <p:nvSpPr>
          <p:cNvPr id="3" name="Alaotsikko 2"/>
          <p:cNvSpPr>
            <a:spLocks noGrp="1"/>
          </p:cNvSpPr>
          <p:nvPr>
            <p:ph type="subTitle" idx="1"/>
          </p:nvPr>
        </p:nvSpPr>
        <p:spPr>
          <a:xfrm>
            <a:off x="1134190" y="6059593"/>
            <a:ext cx="5292883" cy="2732759"/>
          </a:xfrm>
        </p:spPr>
        <p:txBody>
          <a:bodyPr/>
          <a:lstStyle>
            <a:lvl1pPr marL="0" indent="0" algn="ctr">
              <a:buNone/>
              <a:defRPr>
                <a:solidFill>
                  <a:schemeClr val="tx1">
                    <a:tint val="75000"/>
                  </a:schemeClr>
                </a:solidFill>
              </a:defRPr>
            </a:lvl1pPr>
            <a:lvl2pPr marL="422300" indent="0" algn="ctr">
              <a:buNone/>
              <a:defRPr>
                <a:solidFill>
                  <a:schemeClr val="tx1">
                    <a:tint val="75000"/>
                  </a:schemeClr>
                </a:solidFill>
              </a:defRPr>
            </a:lvl2pPr>
            <a:lvl3pPr marL="844600" indent="0" algn="ctr">
              <a:buNone/>
              <a:defRPr>
                <a:solidFill>
                  <a:schemeClr val="tx1">
                    <a:tint val="75000"/>
                  </a:schemeClr>
                </a:solidFill>
              </a:defRPr>
            </a:lvl3pPr>
            <a:lvl4pPr marL="1266900" indent="0" algn="ctr">
              <a:buNone/>
              <a:defRPr>
                <a:solidFill>
                  <a:schemeClr val="tx1">
                    <a:tint val="75000"/>
                  </a:schemeClr>
                </a:solidFill>
              </a:defRPr>
            </a:lvl4pPr>
            <a:lvl5pPr marL="1689200" indent="0" algn="ctr">
              <a:buNone/>
              <a:defRPr>
                <a:solidFill>
                  <a:schemeClr val="tx1">
                    <a:tint val="75000"/>
                  </a:schemeClr>
                </a:solidFill>
              </a:defRPr>
            </a:lvl5pPr>
            <a:lvl6pPr marL="2111501" indent="0" algn="ctr">
              <a:buNone/>
              <a:defRPr>
                <a:solidFill>
                  <a:schemeClr val="tx1">
                    <a:tint val="75000"/>
                  </a:schemeClr>
                </a:solidFill>
              </a:defRPr>
            </a:lvl6pPr>
            <a:lvl7pPr marL="2533801" indent="0" algn="ctr">
              <a:buNone/>
              <a:defRPr>
                <a:solidFill>
                  <a:schemeClr val="tx1">
                    <a:tint val="75000"/>
                  </a:schemeClr>
                </a:solidFill>
              </a:defRPr>
            </a:lvl7pPr>
            <a:lvl8pPr marL="2956099" indent="0" algn="ctr">
              <a:buNone/>
              <a:defRPr>
                <a:solidFill>
                  <a:schemeClr val="tx1">
                    <a:tint val="75000"/>
                  </a:schemeClr>
                </a:solidFill>
              </a:defRPr>
            </a:lvl8pPr>
            <a:lvl9pPr marL="3378399"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4534134" y="668338"/>
            <a:ext cx="1405923" cy="14225689"/>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312429" y="668338"/>
            <a:ext cx="4095685" cy="14225689"/>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97290" y="6871503"/>
            <a:ext cx="6427073" cy="2123826"/>
          </a:xfrm>
        </p:spPr>
        <p:txBody>
          <a:bodyPr anchor="t"/>
          <a:lstStyle>
            <a:lvl1pPr algn="l">
              <a:defRPr sz="3700" b="1" cap="all"/>
            </a:lvl1pPr>
          </a:lstStyle>
          <a:p>
            <a:r>
              <a:rPr lang="fi-FI" smtClean="0"/>
              <a:t>Muokkaa perustyyl. napsautt.</a:t>
            </a:r>
            <a:endParaRPr lang="fi-FI"/>
          </a:p>
        </p:txBody>
      </p:sp>
      <p:sp>
        <p:nvSpPr>
          <p:cNvPr id="3" name="Tekstin paikkamerkki 2"/>
          <p:cNvSpPr>
            <a:spLocks noGrp="1"/>
          </p:cNvSpPr>
          <p:nvPr>
            <p:ph type="body" idx="1"/>
          </p:nvPr>
        </p:nvSpPr>
        <p:spPr>
          <a:xfrm>
            <a:off x="597290" y="4532318"/>
            <a:ext cx="6427073" cy="2339182"/>
          </a:xfrm>
        </p:spPr>
        <p:txBody>
          <a:bodyPr anchor="b"/>
          <a:lstStyle>
            <a:lvl1pPr marL="0" indent="0">
              <a:buNone/>
              <a:defRPr sz="1800">
                <a:solidFill>
                  <a:schemeClr val="tx1">
                    <a:tint val="75000"/>
                  </a:schemeClr>
                </a:solidFill>
              </a:defRPr>
            </a:lvl1pPr>
            <a:lvl2pPr marL="422300" indent="0">
              <a:buNone/>
              <a:defRPr sz="1600">
                <a:solidFill>
                  <a:schemeClr val="tx1">
                    <a:tint val="75000"/>
                  </a:schemeClr>
                </a:solidFill>
              </a:defRPr>
            </a:lvl2pPr>
            <a:lvl3pPr marL="844600" indent="0">
              <a:buNone/>
              <a:defRPr sz="1400">
                <a:solidFill>
                  <a:schemeClr val="tx1">
                    <a:tint val="75000"/>
                  </a:schemeClr>
                </a:solidFill>
              </a:defRPr>
            </a:lvl3pPr>
            <a:lvl4pPr marL="1266900" indent="0">
              <a:buNone/>
              <a:defRPr sz="1200">
                <a:solidFill>
                  <a:schemeClr val="tx1">
                    <a:tint val="75000"/>
                  </a:schemeClr>
                </a:solidFill>
              </a:defRPr>
            </a:lvl4pPr>
            <a:lvl5pPr marL="1689200" indent="0">
              <a:buNone/>
              <a:defRPr sz="1200">
                <a:solidFill>
                  <a:schemeClr val="tx1">
                    <a:tint val="75000"/>
                  </a:schemeClr>
                </a:solidFill>
              </a:defRPr>
            </a:lvl5pPr>
            <a:lvl6pPr marL="2111501" indent="0">
              <a:buNone/>
              <a:defRPr sz="1200">
                <a:solidFill>
                  <a:schemeClr val="tx1">
                    <a:tint val="75000"/>
                  </a:schemeClr>
                </a:solidFill>
              </a:defRPr>
            </a:lvl6pPr>
            <a:lvl7pPr marL="2533801" indent="0">
              <a:buNone/>
              <a:defRPr sz="1200">
                <a:solidFill>
                  <a:schemeClr val="tx1">
                    <a:tint val="75000"/>
                  </a:schemeClr>
                </a:solidFill>
              </a:defRPr>
            </a:lvl7pPr>
            <a:lvl8pPr marL="2956099" indent="0">
              <a:buNone/>
              <a:defRPr sz="1200">
                <a:solidFill>
                  <a:schemeClr val="tx1">
                    <a:tint val="75000"/>
                  </a:schemeClr>
                </a:solidFill>
              </a:defRPr>
            </a:lvl8pPr>
            <a:lvl9pPr marL="3378399" indent="0">
              <a:buNone/>
              <a:defRPr sz="12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312430" y="3891212"/>
            <a:ext cx="2750148" cy="11002818"/>
          </a:xfrm>
        </p:spPr>
        <p:txBody>
          <a:bodyPr/>
          <a:lstStyle>
            <a:lvl1pPr>
              <a:defRPr sz="26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3188594" y="3891212"/>
            <a:ext cx="2751461" cy="11002818"/>
          </a:xfrm>
        </p:spPr>
        <p:txBody>
          <a:bodyPr/>
          <a:lstStyle>
            <a:lvl1pPr>
              <a:defRPr sz="26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93D9DC-4D07-42F1-AF49-AE6978857B02}" type="datetimeFigureOut">
              <a:rPr lang="fi-FI" smtClean="0"/>
              <a:pPr/>
              <a:t>3.3.2017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378065" y="428233"/>
            <a:ext cx="6805138" cy="1782232"/>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378063" y="2393641"/>
            <a:ext cx="3340872" cy="997556"/>
          </a:xfrm>
        </p:spPr>
        <p:txBody>
          <a:bodyPr anchor="b"/>
          <a:lstStyle>
            <a:lvl1pPr marL="0" indent="0">
              <a:buNone/>
              <a:defRPr sz="2200" b="1"/>
            </a:lvl1pPr>
            <a:lvl2pPr marL="422300" indent="0">
              <a:buNone/>
              <a:defRPr sz="1800" b="1"/>
            </a:lvl2pPr>
            <a:lvl3pPr marL="844600" indent="0">
              <a:buNone/>
              <a:defRPr sz="1600" b="1"/>
            </a:lvl3pPr>
            <a:lvl4pPr marL="1266900" indent="0">
              <a:buNone/>
              <a:defRPr sz="1400" b="1"/>
            </a:lvl4pPr>
            <a:lvl5pPr marL="1689200" indent="0">
              <a:buNone/>
              <a:defRPr sz="1400" b="1"/>
            </a:lvl5pPr>
            <a:lvl6pPr marL="2111501" indent="0">
              <a:buNone/>
              <a:defRPr sz="1400" b="1"/>
            </a:lvl6pPr>
            <a:lvl7pPr marL="2533801" indent="0">
              <a:buNone/>
              <a:defRPr sz="1400" b="1"/>
            </a:lvl7pPr>
            <a:lvl8pPr marL="2956099" indent="0">
              <a:buNone/>
              <a:defRPr sz="1400" b="1"/>
            </a:lvl8pPr>
            <a:lvl9pPr marL="3378399" indent="0">
              <a:buNone/>
              <a:defRPr sz="1400" b="1"/>
            </a:lvl9pPr>
          </a:lstStyle>
          <a:p>
            <a:pPr lvl="0"/>
            <a:r>
              <a:rPr lang="fi-FI" smtClean="0"/>
              <a:t>Muokkaa tekstin perustyylejä napsauttamalla</a:t>
            </a:r>
          </a:p>
        </p:txBody>
      </p:sp>
      <p:sp>
        <p:nvSpPr>
          <p:cNvPr id="4" name="Sisällön paikkamerkki 3"/>
          <p:cNvSpPr>
            <a:spLocks noGrp="1"/>
          </p:cNvSpPr>
          <p:nvPr>
            <p:ph sz="half" idx="2"/>
          </p:nvPr>
        </p:nvSpPr>
        <p:spPr>
          <a:xfrm>
            <a:off x="378063" y="3391197"/>
            <a:ext cx="3340872" cy="6161082"/>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3841019" y="2393641"/>
            <a:ext cx="3342183" cy="997556"/>
          </a:xfrm>
        </p:spPr>
        <p:txBody>
          <a:bodyPr anchor="b"/>
          <a:lstStyle>
            <a:lvl1pPr marL="0" indent="0">
              <a:buNone/>
              <a:defRPr sz="2200" b="1"/>
            </a:lvl1pPr>
            <a:lvl2pPr marL="422300" indent="0">
              <a:buNone/>
              <a:defRPr sz="1800" b="1"/>
            </a:lvl2pPr>
            <a:lvl3pPr marL="844600" indent="0">
              <a:buNone/>
              <a:defRPr sz="1600" b="1"/>
            </a:lvl3pPr>
            <a:lvl4pPr marL="1266900" indent="0">
              <a:buNone/>
              <a:defRPr sz="1400" b="1"/>
            </a:lvl4pPr>
            <a:lvl5pPr marL="1689200" indent="0">
              <a:buNone/>
              <a:defRPr sz="1400" b="1"/>
            </a:lvl5pPr>
            <a:lvl6pPr marL="2111501" indent="0">
              <a:buNone/>
              <a:defRPr sz="1400" b="1"/>
            </a:lvl6pPr>
            <a:lvl7pPr marL="2533801" indent="0">
              <a:buNone/>
              <a:defRPr sz="1400" b="1"/>
            </a:lvl7pPr>
            <a:lvl8pPr marL="2956099" indent="0">
              <a:buNone/>
              <a:defRPr sz="1400" b="1"/>
            </a:lvl8pPr>
            <a:lvl9pPr marL="3378399" indent="0">
              <a:buNone/>
              <a:defRPr sz="1400" b="1"/>
            </a:lvl9pPr>
          </a:lstStyle>
          <a:p>
            <a:pPr lvl="0"/>
            <a:r>
              <a:rPr lang="fi-FI" smtClean="0"/>
              <a:t>Muokkaa tekstin perustyylejä napsauttamalla</a:t>
            </a:r>
          </a:p>
        </p:txBody>
      </p:sp>
      <p:sp>
        <p:nvSpPr>
          <p:cNvPr id="6" name="Sisällön paikkamerkki 5"/>
          <p:cNvSpPr>
            <a:spLocks noGrp="1"/>
          </p:cNvSpPr>
          <p:nvPr>
            <p:ph sz="quarter" idx="4"/>
          </p:nvPr>
        </p:nvSpPr>
        <p:spPr>
          <a:xfrm>
            <a:off x="3841019" y="3391197"/>
            <a:ext cx="3342183" cy="6161082"/>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93D9DC-4D07-42F1-AF49-AE6978857B02}" type="datetimeFigureOut">
              <a:rPr lang="fi-FI" smtClean="0"/>
              <a:pPr/>
              <a:t>3.3.2017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93D9DC-4D07-42F1-AF49-AE6978857B02}" type="datetimeFigureOut">
              <a:rPr lang="fi-FI" smtClean="0"/>
              <a:pPr/>
              <a:t>3.3.2017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93D9DC-4D07-42F1-AF49-AE6978857B02}" type="datetimeFigureOut">
              <a:rPr lang="fi-FI" smtClean="0"/>
              <a:pPr/>
              <a:t>3.3.2017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378065" y="425758"/>
            <a:ext cx="2487603" cy="1811936"/>
          </a:xfrm>
        </p:spPr>
        <p:txBody>
          <a:bodyPr anchor="b"/>
          <a:lstStyle>
            <a:lvl1pPr algn="l">
              <a:defRPr sz="1800" b="1"/>
            </a:lvl1pPr>
          </a:lstStyle>
          <a:p>
            <a:r>
              <a:rPr lang="fi-FI" smtClean="0"/>
              <a:t>Muokkaa perustyyl. napsautt.</a:t>
            </a:r>
            <a:endParaRPr lang="fi-FI"/>
          </a:p>
        </p:txBody>
      </p:sp>
      <p:sp>
        <p:nvSpPr>
          <p:cNvPr id="3" name="Sisällön paikkamerkki 2"/>
          <p:cNvSpPr>
            <a:spLocks noGrp="1"/>
          </p:cNvSpPr>
          <p:nvPr>
            <p:ph idx="1"/>
          </p:nvPr>
        </p:nvSpPr>
        <p:spPr>
          <a:xfrm>
            <a:off x="2956244" y="425759"/>
            <a:ext cx="4226955" cy="9126522"/>
          </a:xfrm>
        </p:spPr>
        <p:txBody>
          <a:bodyPr/>
          <a:lstStyle>
            <a:lvl1pPr>
              <a:defRPr sz="31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378065" y="2237697"/>
            <a:ext cx="2487603" cy="7314583"/>
          </a:xfrm>
        </p:spPr>
        <p:txBody>
          <a:bodyPr/>
          <a:lstStyle>
            <a:lvl1pPr marL="0" indent="0">
              <a:buNone/>
              <a:defRPr sz="1200"/>
            </a:lvl1pPr>
            <a:lvl2pPr marL="422300" indent="0">
              <a:buNone/>
              <a:defRPr sz="1000"/>
            </a:lvl2pPr>
            <a:lvl3pPr marL="844600" indent="0">
              <a:buNone/>
              <a:defRPr sz="1000"/>
            </a:lvl3pPr>
            <a:lvl4pPr marL="1266900" indent="0">
              <a:buNone/>
              <a:defRPr sz="800"/>
            </a:lvl4pPr>
            <a:lvl5pPr marL="1689200" indent="0">
              <a:buNone/>
              <a:defRPr sz="800"/>
            </a:lvl5pPr>
            <a:lvl6pPr marL="2111501" indent="0">
              <a:buNone/>
              <a:defRPr sz="800"/>
            </a:lvl6pPr>
            <a:lvl7pPr marL="2533801" indent="0">
              <a:buNone/>
              <a:defRPr sz="800"/>
            </a:lvl7pPr>
            <a:lvl8pPr marL="2956099" indent="0">
              <a:buNone/>
              <a:defRPr sz="800"/>
            </a:lvl8pPr>
            <a:lvl9pPr marL="3378399" indent="0">
              <a:buNone/>
              <a:defRPr sz="8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93D9DC-4D07-42F1-AF49-AE6978857B02}" type="datetimeFigureOut">
              <a:rPr lang="fi-FI" smtClean="0"/>
              <a:pPr/>
              <a:t>3.3.2017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482062" y="7485386"/>
            <a:ext cx="4536758" cy="883689"/>
          </a:xfrm>
        </p:spPr>
        <p:txBody>
          <a:bodyPr anchor="b"/>
          <a:lstStyle>
            <a:lvl1pPr algn="l">
              <a:defRPr sz="1800" b="1"/>
            </a:lvl1pPr>
          </a:lstStyle>
          <a:p>
            <a:r>
              <a:rPr lang="fi-FI" smtClean="0"/>
              <a:t>Muokkaa perustyyl. napsautt.</a:t>
            </a:r>
            <a:endParaRPr lang="fi-FI"/>
          </a:p>
        </p:txBody>
      </p:sp>
      <p:sp>
        <p:nvSpPr>
          <p:cNvPr id="3" name="Kuvan paikkamerkki 2"/>
          <p:cNvSpPr>
            <a:spLocks noGrp="1"/>
          </p:cNvSpPr>
          <p:nvPr>
            <p:ph type="pic" idx="1"/>
          </p:nvPr>
        </p:nvSpPr>
        <p:spPr>
          <a:xfrm>
            <a:off x="1482062" y="955479"/>
            <a:ext cx="4536758" cy="6416040"/>
          </a:xfrm>
        </p:spPr>
        <p:txBody>
          <a:bodyPr/>
          <a:lstStyle>
            <a:lvl1pPr marL="0" indent="0">
              <a:buNone/>
              <a:defRPr sz="3100"/>
            </a:lvl1pPr>
            <a:lvl2pPr marL="422300" indent="0">
              <a:buNone/>
              <a:defRPr sz="2600"/>
            </a:lvl2pPr>
            <a:lvl3pPr marL="844600" indent="0">
              <a:buNone/>
              <a:defRPr sz="2200"/>
            </a:lvl3pPr>
            <a:lvl4pPr marL="1266900" indent="0">
              <a:buNone/>
              <a:defRPr sz="1800"/>
            </a:lvl4pPr>
            <a:lvl5pPr marL="1689200" indent="0">
              <a:buNone/>
              <a:defRPr sz="1800"/>
            </a:lvl5pPr>
            <a:lvl6pPr marL="2111501" indent="0">
              <a:buNone/>
              <a:defRPr sz="1800"/>
            </a:lvl6pPr>
            <a:lvl7pPr marL="2533801" indent="0">
              <a:buNone/>
              <a:defRPr sz="1800"/>
            </a:lvl7pPr>
            <a:lvl8pPr marL="2956099" indent="0">
              <a:buNone/>
              <a:defRPr sz="1800"/>
            </a:lvl8pPr>
            <a:lvl9pPr marL="3378399" indent="0">
              <a:buNone/>
              <a:defRPr sz="1800"/>
            </a:lvl9pPr>
          </a:lstStyle>
          <a:p>
            <a:endParaRPr lang="fi-FI"/>
          </a:p>
        </p:txBody>
      </p:sp>
      <p:sp>
        <p:nvSpPr>
          <p:cNvPr id="4" name="Tekstin paikkamerkki 3"/>
          <p:cNvSpPr>
            <a:spLocks noGrp="1"/>
          </p:cNvSpPr>
          <p:nvPr>
            <p:ph type="body" sz="half" idx="2"/>
          </p:nvPr>
        </p:nvSpPr>
        <p:spPr>
          <a:xfrm>
            <a:off x="1482062" y="8369072"/>
            <a:ext cx="4536758" cy="1254991"/>
          </a:xfrm>
        </p:spPr>
        <p:txBody>
          <a:bodyPr/>
          <a:lstStyle>
            <a:lvl1pPr marL="0" indent="0">
              <a:buNone/>
              <a:defRPr sz="1200"/>
            </a:lvl1pPr>
            <a:lvl2pPr marL="422300" indent="0">
              <a:buNone/>
              <a:defRPr sz="1000"/>
            </a:lvl2pPr>
            <a:lvl3pPr marL="844600" indent="0">
              <a:buNone/>
              <a:defRPr sz="1000"/>
            </a:lvl3pPr>
            <a:lvl4pPr marL="1266900" indent="0">
              <a:buNone/>
              <a:defRPr sz="800"/>
            </a:lvl4pPr>
            <a:lvl5pPr marL="1689200" indent="0">
              <a:buNone/>
              <a:defRPr sz="800"/>
            </a:lvl5pPr>
            <a:lvl6pPr marL="2111501" indent="0">
              <a:buNone/>
              <a:defRPr sz="800"/>
            </a:lvl6pPr>
            <a:lvl7pPr marL="2533801" indent="0">
              <a:buNone/>
              <a:defRPr sz="800"/>
            </a:lvl7pPr>
            <a:lvl8pPr marL="2956099" indent="0">
              <a:buNone/>
              <a:defRPr sz="800"/>
            </a:lvl8pPr>
            <a:lvl9pPr marL="3378399" indent="0">
              <a:buNone/>
              <a:defRPr sz="8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93D9DC-4D07-42F1-AF49-AE6978857B02}" type="datetimeFigureOut">
              <a:rPr lang="fi-FI" smtClean="0"/>
              <a:pPr/>
              <a:t>3.3.2017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378065" y="428233"/>
            <a:ext cx="6805138" cy="1782232"/>
          </a:xfrm>
          <a:prstGeom prst="rect">
            <a:avLst/>
          </a:prstGeom>
        </p:spPr>
        <p:txBody>
          <a:bodyPr vert="horz" lIns="84460" tIns="42231" rIns="84460" bIns="42231"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378065" y="2495131"/>
            <a:ext cx="6805138" cy="7057148"/>
          </a:xfrm>
          <a:prstGeom prst="rect">
            <a:avLst/>
          </a:prstGeom>
        </p:spPr>
        <p:txBody>
          <a:bodyPr vert="horz" lIns="84460" tIns="42231" rIns="84460" bIns="42231"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378063" y="9911201"/>
            <a:ext cx="1764296" cy="569327"/>
          </a:xfrm>
          <a:prstGeom prst="rect">
            <a:avLst/>
          </a:prstGeom>
        </p:spPr>
        <p:txBody>
          <a:bodyPr vert="horz" lIns="84460" tIns="42231" rIns="84460" bIns="42231" rtlCol="0" anchor="ctr"/>
          <a:lstStyle>
            <a:lvl1pPr algn="l">
              <a:defRPr sz="1000">
                <a:solidFill>
                  <a:schemeClr val="tx1">
                    <a:tint val="75000"/>
                  </a:schemeClr>
                </a:solidFill>
              </a:defRPr>
            </a:lvl1p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3"/>
          </p:nvPr>
        </p:nvSpPr>
        <p:spPr>
          <a:xfrm>
            <a:off x="2583433" y="9911201"/>
            <a:ext cx="2394401" cy="569327"/>
          </a:xfrm>
          <a:prstGeom prst="rect">
            <a:avLst/>
          </a:prstGeom>
        </p:spPr>
        <p:txBody>
          <a:bodyPr vert="horz" lIns="84460" tIns="42231" rIns="84460" bIns="42231" rtlCol="0" anchor="ctr"/>
          <a:lstStyle>
            <a:lvl1pPr algn="ctr">
              <a:defRPr sz="10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5418906" y="9911201"/>
            <a:ext cx="1764296" cy="569327"/>
          </a:xfrm>
          <a:prstGeom prst="rect">
            <a:avLst/>
          </a:prstGeom>
        </p:spPr>
        <p:txBody>
          <a:bodyPr vert="horz" lIns="84460" tIns="42231" rIns="84460" bIns="42231" rtlCol="0" anchor="ctr"/>
          <a:lstStyle>
            <a:lvl1pPr algn="r">
              <a:defRPr sz="1000">
                <a:solidFill>
                  <a:schemeClr val="tx1">
                    <a:tint val="75000"/>
                  </a:schemeClr>
                </a:solidFill>
              </a:defRPr>
            </a:lvl1pPr>
          </a:lstStyle>
          <a:p>
            <a:fld id="{23FA4D3C-CFBE-4A48-8CAE-44A760E87AAF}"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44600" rtl="0" eaLnBrk="1" latinLnBrk="0" hangingPunct="1">
        <a:spcBef>
          <a:spcPct val="0"/>
        </a:spcBef>
        <a:buNone/>
        <a:defRPr sz="4100" kern="1200">
          <a:solidFill>
            <a:schemeClr val="tx1"/>
          </a:solidFill>
          <a:latin typeface="+mj-lt"/>
          <a:ea typeface="+mj-ea"/>
          <a:cs typeface="+mj-cs"/>
        </a:defRPr>
      </a:lvl1pPr>
    </p:titleStyle>
    <p:bodyStyle>
      <a:lvl1pPr marL="316724" indent="-316724" algn="l" defTabSz="844600"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686237" indent="-263937" algn="l" defTabSz="8446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55750" indent="-211150" algn="l" defTabSz="8446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78050"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900351"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322651"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44949"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67249"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89549"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fi-FI"/>
      </a:defPPr>
      <a:lvl1pPr marL="0" algn="l" defTabSz="844600" rtl="0" eaLnBrk="1" latinLnBrk="0" hangingPunct="1">
        <a:defRPr sz="1600" kern="1200">
          <a:solidFill>
            <a:schemeClr val="tx1"/>
          </a:solidFill>
          <a:latin typeface="+mn-lt"/>
          <a:ea typeface="+mn-ea"/>
          <a:cs typeface="+mn-cs"/>
        </a:defRPr>
      </a:lvl1pPr>
      <a:lvl2pPr marL="422300" algn="l" defTabSz="844600" rtl="0" eaLnBrk="1" latinLnBrk="0" hangingPunct="1">
        <a:defRPr sz="1600" kern="1200">
          <a:solidFill>
            <a:schemeClr val="tx1"/>
          </a:solidFill>
          <a:latin typeface="+mn-lt"/>
          <a:ea typeface="+mn-ea"/>
          <a:cs typeface="+mn-cs"/>
        </a:defRPr>
      </a:lvl2pPr>
      <a:lvl3pPr marL="844600" algn="l" defTabSz="844600" rtl="0" eaLnBrk="1" latinLnBrk="0" hangingPunct="1">
        <a:defRPr sz="1600" kern="1200">
          <a:solidFill>
            <a:schemeClr val="tx1"/>
          </a:solidFill>
          <a:latin typeface="+mn-lt"/>
          <a:ea typeface="+mn-ea"/>
          <a:cs typeface="+mn-cs"/>
        </a:defRPr>
      </a:lvl3pPr>
      <a:lvl4pPr marL="1266900" algn="l" defTabSz="844600" rtl="0" eaLnBrk="1" latinLnBrk="0" hangingPunct="1">
        <a:defRPr sz="1600" kern="1200">
          <a:solidFill>
            <a:schemeClr val="tx1"/>
          </a:solidFill>
          <a:latin typeface="+mn-lt"/>
          <a:ea typeface="+mn-ea"/>
          <a:cs typeface="+mn-cs"/>
        </a:defRPr>
      </a:lvl4pPr>
      <a:lvl5pPr marL="1689200" algn="l" defTabSz="844600" rtl="0" eaLnBrk="1" latinLnBrk="0" hangingPunct="1">
        <a:defRPr sz="1600" kern="1200">
          <a:solidFill>
            <a:schemeClr val="tx1"/>
          </a:solidFill>
          <a:latin typeface="+mn-lt"/>
          <a:ea typeface="+mn-ea"/>
          <a:cs typeface="+mn-cs"/>
        </a:defRPr>
      </a:lvl5pPr>
      <a:lvl6pPr marL="2111501" algn="l" defTabSz="844600" rtl="0" eaLnBrk="1" latinLnBrk="0" hangingPunct="1">
        <a:defRPr sz="1600" kern="1200">
          <a:solidFill>
            <a:schemeClr val="tx1"/>
          </a:solidFill>
          <a:latin typeface="+mn-lt"/>
          <a:ea typeface="+mn-ea"/>
          <a:cs typeface="+mn-cs"/>
        </a:defRPr>
      </a:lvl6pPr>
      <a:lvl7pPr marL="2533801" algn="l" defTabSz="844600" rtl="0" eaLnBrk="1" latinLnBrk="0" hangingPunct="1">
        <a:defRPr sz="1600" kern="1200">
          <a:solidFill>
            <a:schemeClr val="tx1"/>
          </a:solidFill>
          <a:latin typeface="+mn-lt"/>
          <a:ea typeface="+mn-ea"/>
          <a:cs typeface="+mn-cs"/>
        </a:defRPr>
      </a:lvl7pPr>
      <a:lvl8pPr marL="2956099" algn="l" defTabSz="844600" rtl="0" eaLnBrk="1" latinLnBrk="0" hangingPunct="1">
        <a:defRPr sz="1600" kern="1200">
          <a:solidFill>
            <a:schemeClr val="tx1"/>
          </a:solidFill>
          <a:latin typeface="+mn-lt"/>
          <a:ea typeface="+mn-ea"/>
          <a:cs typeface="+mn-cs"/>
        </a:defRPr>
      </a:lvl8pPr>
      <a:lvl9pPr marL="3378399" algn="l" defTabSz="84460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descr="Li_Andersson.png"/>
          <p:cNvPicPr>
            <a:picLocks noChangeAspect="1"/>
          </p:cNvPicPr>
          <p:nvPr/>
        </p:nvPicPr>
        <p:blipFill>
          <a:blip r:embed="rId2" cstate="print"/>
          <a:stretch>
            <a:fillRect/>
          </a:stretch>
        </p:blipFill>
        <p:spPr>
          <a:xfrm>
            <a:off x="-251817" y="6354812"/>
            <a:ext cx="3600400" cy="4158295"/>
          </a:xfrm>
          <a:prstGeom prst="rect">
            <a:avLst/>
          </a:prstGeom>
        </p:spPr>
      </p:pic>
      <p:pic>
        <p:nvPicPr>
          <p:cNvPr id="6" name="Kuva 5" descr="Li_Andersson_allekirjoitus.jpg"/>
          <p:cNvPicPr>
            <a:picLocks noChangeAspect="1"/>
          </p:cNvPicPr>
          <p:nvPr/>
        </p:nvPicPr>
        <p:blipFill>
          <a:blip r:embed="rId3" cstate="print"/>
          <a:stretch>
            <a:fillRect/>
          </a:stretch>
        </p:blipFill>
        <p:spPr>
          <a:xfrm>
            <a:off x="2764111" y="7466924"/>
            <a:ext cx="1880616" cy="832104"/>
          </a:xfrm>
          <a:prstGeom prst="rect">
            <a:avLst/>
          </a:prstGeom>
        </p:spPr>
      </p:pic>
      <p:pic>
        <p:nvPicPr>
          <p:cNvPr id="9" name="Kuva 8" descr="stripe.jpg"/>
          <p:cNvPicPr>
            <a:picLocks noChangeAspect="1"/>
          </p:cNvPicPr>
          <p:nvPr/>
        </p:nvPicPr>
        <p:blipFill>
          <a:blip r:embed="rId4" cstate="print"/>
          <a:stretch>
            <a:fillRect/>
          </a:stretch>
        </p:blipFill>
        <p:spPr>
          <a:xfrm>
            <a:off x="1111" y="10275236"/>
            <a:ext cx="7559040" cy="418164"/>
          </a:xfrm>
          <a:prstGeom prst="rect">
            <a:avLst/>
          </a:prstGeom>
        </p:spPr>
      </p:pic>
      <p:pic>
        <p:nvPicPr>
          <p:cNvPr id="8" name="Kuva 7" descr="Vasemmisto_logo.png"/>
          <p:cNvPicPr>
            <a:picLocks noChangeAspect="1"/>
          </p:cNvPicPr>
          <p:nvPr/>
        </p:nvPicPr>
        <p:blipFill>
          <a:blip r:embed="rId5" cstate="print"/>
          <a:stretch>
            <a:fillRect/>
          </a:stretch>
        </p:blipFill>
        <p:spPr>
          <a:xfrm>
            <a:off x="4932759" y="8803084"/>
            <a:ext cx="1877063" cy="1400651"/>
          </a:xfrm>
          <a:prstGeom prst="rect">
            <a:avLst/>
          </a:prstGeom>
        </p:spPr>
      </p:pic>
      <p:sp>
        <p:nvSpPr>
          <p:cNvPr id="12" name="Tekstikehys 11"/>
          <p:cNvSpPr txBox="1"/>
          <p:nvPr/>
        </p:nvSpPr>
        <p:spPr>
          <a:xfrm>
            <a:off x="1044327" y="776213"/>
            <a:ext cx="6048672" cy="8386911"/>
          </a:xfrm>
          <a:prstGeom prst="rect">
            <a:avLst/>
          </a:prstGeom>
          <a:noFill/>
        </p:spPr>
        <p:txBody>
          <a:bodyPr wrap="square" lIns="0" tIns="0" rIns="0" bIns="0" rtlCol="0">
            <a:spAutoFit/>
          </a:bodyPr>
          <a:lstStyle/>
          <a:p>
            <a:pPr>
              <a:lnSpc>
                <a:spcPct val="150000"/>
              </a:lnSpc>
            </a:pPr>
            <a:r>
              <a:rPr lang="fi-FI" sz="3000" b="1" baseline="30000" dirty="0" smtClean="0">
                <a:latin typeface="Work Sans Black" pitchFamily="2" charset="0"/>
              </a:rPr>
              <a:t>Tule mukaan muuttamaan Suomea! </a:t>
            </a:r>
          </a:p>
          <a:p>
            <a:pPr>
              <a:lnSpc>
                <a:spcPct val="150000"/>
              </a:lnSpc>
            </a:pPr>
            <a:r>
              <a:rPr lang="fi-FI" b="1" baseline="30000" dirty="0" smtClean="0">
                <a:latin typeface="Raleway Medium" pitchFamily="34" charset="0"/>
              </a:rPr>
              <a:t>On suunnanmuutoksen aika –  tule mukaan muuttamaan Suomea!</a:t>
            </a:r>
          </a:p>
          <a:p>
            <a:pPr>
              <a:lnSpc>
                <a:spcPct val="150000"/>
              </a:lnSpc>
            </a:pPr>
            <a:endParaRPr lang="fi-FI" baseline="30000" dirty="0" smtClean="0">
              <a:latin typeface="Raleway Medium" pitchFamily="34" charset="0"/>
            </a:endParaRPr>
          </a:p>
          <a:p>
            <a:pPr>
              <a:lnSpc>
                <a:spcPct val="150000"/>
              </a:lnSpc>
            </a:pPr>
            <a:r>
              <a:rPr lang="fi-FI" sz="1400" baseline="30000" dirty="0" smtClean="0">
                <a:latin typeface="Raleway Medium" pitchFamily="34" charset="0"/>
              </a:rPr>
              <a:t>Viimeisen puolen vuoden aikana Vasemmistoliittoon on tullut melkein tuhat uutta jäsentä. Ensimmäistä kertaa järjestetty neuvoa-antava jäsenäänestys puheenjohtajasta avasi kaikille jäsenille mahdollisuuden vaikuttaa poliittisesti keskeisessä valinnassa. Puoluekokouksessa käytyjen keskustelujen perusteella on selvää, että tällä linjalla tullaan jatkamaan: puoluepolitiikan tulevaisuus on jäsenistön suorissa osallistumiskeinoissa.</a:t>
            </a:r>
          </a:p>
          <a:p>
            <a:pPr>
              <a:lnSpc>
                <a:spcPct val="150000"/>
              </a:lnSpc>
            </a:pPr>
            <a:endParaRPr lang="fi-FI" sz="1400" baseline="30000" dirty="0" smtClean="0">
              <a:latin typeface="Raleway Medium" pitchFamily="34" charset="0"/>
            </a:endParaRPr>
          </a:p>
          <a:p>
            <a:pPr>
              <a:lnSpc>
                <a:spcPct val="150000"/>
              </a:lnSpc>
            </a:pPr>
            <a:r>
              <a:rPr lang="fi-FI" sz="1400" baseline="30000" dirty="0" smtClean="0">
                <a:latin typeface="Raleway Medium" pitchFamily="34" charset="0"/>
              </a:rPr>
              <a:t>Puoluekokousta on myös leimannut vahva usko puolueen tulevaisuuteen. Henkilökohtaisesti en ole koskaan kokenut poliittista työtäni niin tärkeäksi kuin viimeisen vuoden aikana. Kaikki ne monet yhteydenotot, jotka olen viimeisen vuoden aikana saanut, ovat olleet paras muistutus siitä, miksi suomalaisessa politiikassa tarvitaan Vasemmistoliittoa.</a:t>
            </a:r>
          </a:p>
          <a:p>
            <a:pPr>
              <a:lnSpc>
                <a:spcPct val="150000"/>
              </a:lnSpc>
            </a:pPr>
            <a:endParaRPr lang="fi-FI" sz="1400" baseline="30000" dirty="0" smtClean="0">
              <a:latin typeface="Raleway Medium" pitchFamily="34" charset="0"/>
            </a:endParaRPr>
          </a:p>
          <a:p>
            <a:pPr>
              <a:lnSpc>
                <a:spcPct val="150000"/>
              </a:lnSpc>
            </a:pPr>
            <a:r>
              <a:rPr lang="fi-FI" sz="1400" baseline="30000" dirty="0" smtClean="0">
                <a:latin typeface="Raleway Medium" pitchFamily="34" charset="0"/>
              </a:rPr>
              <a:t>Nyt on suunnanmuutoksen aika, ja me tarvitsemme sinut mukaan sitä tekemään. Ensi keväänä käytävät kuntavaalit ovat ensimmäiset vaalit, joissa pääsemme esittämään oman oikeudenmukaisemman vaihtoehtomme hallituksen politiikalle. Kuntavaaleissa tullaan kampanjoimaan tasa-arvoisen ja laadukkaan varhaiskasvatuksen ja perusopetuksen puolesta. Suomalaisissa kunnissa tehdään jatkossakin keskeiset suomalaisia lapsia ja  lapsiperheitä koskevat päätökset. Tulemme myös kampanjoimaan kohtuuhintaisen asumisen puolesta. Oma koti on jokaiselle kuuluva perusoikeus, ja kuntatasolla tehdään ratkaisevat maankäyttöön, kaavoitukseen ja rakentamiseen liittyvät päätökset, jotka vaikuttavat asumisen hintaan. Vasemmistoliitto tulee voimakkaasti ajamaan myös julkisten sosiaali- ja terveyspalveluiden asemaa ja laadukasta vanhustenhuoltoa.</a:t>
            </a:r>
          </a:p>
          <a:p>
            <a:pPr marL="1884363">
              <a:lnSpc>
                <a:spcPct val="150000"/>
              </a:lnSpc>
            </a:pPr>
            <a:endParaRPr lang="fi-FI" sz="1400" baseline="30000" dirty="0" smtClean="0">
              <a:latin typeface="Raleway Medium" pitchFamily="34" charset="0"/>
            </a:endParaRPr>
          </a:p>
          <a:p>
            <a:pPr marL="1884363">
              <a:lnSpc>
                <a:spcPct val="150000"/>
              </a:lnSpc>
            </a:pPr>
            <a:r>
              <a:rPr lang="fi-FI" sz="1400" baseline="30000" dirty="0" smtClean="0">
                <a:latin typeface="Raleway Medium" pitchFamily="34" charset="0"/>
              </a:rPr>
              <a:t>Kuntapolitiikassa on kyse arkisista poliittisista päätöksistä, jotka koskevat meidän kaikkien tuttua lähiympäristöä ja elämää. Siksi toivonkin, että poliittisen suunnanmuutoksen aikaansaamiseksi näemme ensi keväänä niin puolueen uusia kuin pitkään mukana olleitakin kasvoja ehdokasjulisteissa ja kampanjaryhmissä ympäri maan. Nyt on </a:t>
            </a:r>
            <a:r>
              <a:rPr lang="fi-FI" sz="1400" dirty="0" smtClean="0">
                <a:latin typeface="Raleway Medium" pitchFamily="34" charset="0"/>
              </a:rPr>
              <a:t> </a:t>
            </a:r>
            <a:r>
              <a:rPr lang="fi-FI" sz="1400" baseline="30000" dirty="0" smtClean="0">
                <a:latin typeface="Raleway Medium" pitchFamily="34" charset="0"/>
              </a:rPr>
              <a:t>oikeudenmukaisen ja punavihreän politiikan aika.</a:t>
            </a:r>
          </a:p>
          <a:p>
            <a:pPr marL="1884363">
              <a:lnSpc>
                <a:spcPct val="150000"/>
              </a:lnSpc>
            </a:pPr>
            <a:endParaRPr lang="fi-FI" sz="1400" baseline="30000" dirty="0" smtClean="0">
              <a:latin typeface="Raleway Medium" pitchFamily="34" charset="0"/>
            </a:endParaRPr>
          </a:p>
          <a:p>
            <a:pPr marL="1884363">
              <a:lnSpc>
                <a:spcPct val="150000"/>
              </a:lnSpc>
            </a:pPr>
            <a:endParaRPr lang="fi-FI" sz="1400" i="1" baseline="30000" dirty="0" smtClean="0">
              <a:latin typeface="Raleway Medium" pitchFamily="34" charset="0"/>
            </a:endParaRPr>
          </a:p>
          <a:p>
            <a:pPr marL="1884363">
              <a:lnSpc>
                <a:spcPct val="150000"/>
              </a:lnSpc>
            </a:pPr>
            <a:endParaRPr lang="fi-FI" sz="1400" i="1" baseline="30000" dirty="0" smtClean="0">
              <a:latin typeface="Raleway Medium" pitchFamily="34" charset="0"/>
            </a:endParaRPr>
          </a:p>
          <a:p>
            <a:pPr marL="1884363">
              <a:lnSpc>
                <a:spcPct val="150000"/>
              </a:lnSpc>
            </a:pPr>
            <a:endParaRPr lang="fi-FI" sz="1400" i="1" baseline="30000" dirty="0" smtClean="0">
              <a:latin typeface="Raleway Medium" pitchFamily="34" charset="0"/>
            </a:endParaRPr>
          </a:p>
          <a:p>
            <a:pPr marL="1884363">
              <a:lnSpc>
                <a:spcPct val="150000"/>
              </a:lnSpc>
            </a:pPr>
            <a:r>
              <a:rPr lang="fi-FI" sz="1400" i="1" baseline="30000" dirty="0" smtClean="0">
                <a:latin typeface="Raleway Medium" pitchFamily="34" charset="0"/>
              </a:rPr>
              <a:t>Li Andersson</a:t>
            </a:r>
          </a:p>
          <a:p>
            <a:pPr marL="1884363">
              <a:lnSpc>
                <a:spcPct val="150000"/>
              </a:lnSpc>
            </a:pPr>
            <a:r>
              <a:rPr lang="fi-FI" sz="1400" i="1" baseline="30000" dirty="0" smtClean="0">
                <a:latin typeface="Raleway Medium" pitchFamily="34" charset="0"/>
              </a:rPr>
              <a:t>Vasemmiston puheenjohtaja</a:t>
            </a:r>
          </a:p>
          <a:p>
            <a:pPr>
              <a:lnSpc>
                <a:spcPct val="150000"/>
              </a:lnSpc>
            </a:pPr>
            <a:endParaRPr lang="fi-FI" sz="1400" b="1" baseline="30000" dirty="0" smtClean="0">
              <a:latin typeface="Raleway Medium" pitchFamily="34" charset="0"/>
            </a:endParaRPr>
          </a:p>
        </p:txBody>
      </p: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258</Words>
  <Application>Microsoft Office PowerPoint</Application>
  <PresentationFormat>Mukautettu</PresentationFormat>
  <Paragraphs>16</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Raleway Medium</vt:lpstr>
      <vt:lpstr>Work Sans Black</vt:lpstr>
      <vt:lpstr>Office-teema</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Milja</dc:creator>
  <cp:lastModifiedBy>Marianna Rautiainen</cp:lastModifiedBy>
  <cp:revision>43</cp:revision>
  <dcterms:created xsi:type="dcterms:W3CDTF">2012-02-20T11:58:17Z</dcterms:created>
  <dcterms:modified xsi:type="dcterms:W3CDTF">2017-03-03T09:23:47Z</dcterms:modified>
</cp:coreProperties>
</file>